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21B8F0-C0D5-4904-A521-A5A0ABBEB4A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9B1287-138D-4604-9CFB-E27F400ABA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ved=0CAcQjRw&amp;url=http%3A%2F%2Fwww.renewbl.com%2Fpage%2F240&amp;ei=mgeGVKWbDcHzoAT2n4HICw&amp;bvm=bv.81449611,d.cGU&amp;psig=AFQjCNFYn9mLb8yse_oE8Qs3fYG8kf4xSQ&amp;ust=141815621701039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Organization of Public Health in Nevada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Randall Todd, </a:t>
            </a:r>
            <a:r>
              <a:rPr lang="en-US" dirty="0" err="1" smtClean="0"/>
              <a:t>DrPH</a:t>
            </a:r>
            <a:endParaRPr lang="en-US" dirty="0" smtClean="0"/>
          </a:p>
          <a:p>
            <a:r>
              <a:rPr lang="en-US" dirty="0" smtClean="0"/>
              <a:t>Director, Epidemiology &amp; Public Health Preparedness</a:t>
            </a:r>
          </a:p>
          <a:p>
            <a:r>
              <a:rPr lang="en-US" dirty="0" smtClean="0"/>
              <a:t>Washoe County Health District</a:t>
            </a:r>
            <a:endParaRPr lang="en-US" dirty="0"/>
          </a:p>
        </p:txBody>
      </p:sp>
      <p:pic>
        <p:nvPicPr>
          <p:cNvPr id="1026" name="Picture 2" descr="https://encrypted-tbn1.gstatic.com/images?q=tbn:ANd9GcRjT1_4etMy7CC9fdxT7jAWnKtClf6kPVzui1J9kedLTGDnrSf-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024" y="1371600"/>
            <a:ext cx="335539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District &gt;= 700,000 population</a:t>
            </a:r>
          </a:p>
          <a:p>
            <a:pPr lvl="1"/>
            <a:r>
              <a:rPr lang="en-US" dirty="0" smtClean="0"/>
              <a:t>Creation by NRS 439.362</a:t>
            </a:r>
          </a:p>
          <a:p>
            <a:pPr lvl="1"/>
            <a:r>
              <a:rPr lang="en-US" dirty="0" smtClean="0"/>
              <a:t>District Board of Health</a:t>
            </a:r>
          </a:p>
          <a:p>
            <a:pPr lvl="2"/>
            <a:r>
              <a:rPr lang="en-US" dirty="0" smtClean="0"/>
              <a:t>Two representatives of the Board of County Commissioners</a:t>
            </a:r>
          </a:p>
          <a:p>
            <a:pPr lvl="2"/>
            <a:r>
              <a:rPr lang="en-US" dirty="0" smtClean="0"/>
              <a:t>Two representatives of the governing body of the largest city</a:t>
            </a:r>
          </a:p>
          <a:p>
            <a:pPr lvl="2"/>
            <a:r>
              <a:rPr lang="en-US" dirty="0" smtClean="0"/>
              <a:t>One representative from each of the other cities</a:t>
            </a:r>
          </a:p>
          <a:p>
            <a:pPr lvl="2"/>
            <a:r>
              <a:rPr lang="en-US" dirty="0" smtClean="0"/>
              <a:t>Additional representatives chosen by the above</a:t>
            </a:r>
          </a:p>
          <a:p>
            <a:pPr lvl="3"/>
            <a:r>
              <a:rPr lang="en-US" dirty="0" smtClean="0"/>
              <a:t>Two physicians – one with experience providing services to minorities and underserved populations</a:t>
            </a:r>
          </a:p>
          <a:p>
            <a:pPr lvl="3"/>
            <a:r>
              <a:rPr lang="en-US" dirty="0" smtClean="0"/>
              <a:t>One nurse</a:t>
            </a:r>
          </a:p>
          <a:p>
            <a:pPr lvl="3"/>
            <a:r>
              <a:rPr lang="en-US" dirty="0" smtClean="0"/>
              <a:t>One representative with expertise in environmental health</a:t>
            </a:r>
          </a:p>
          <a:p>
            <a:pPr lvl="3"/>
            <a:r>
              <a:rPr lang="en-US" dirty="0" smtClean="0"/>
              <a:t>One representative from a non-gaming industry</a:t>
            </a:r>
          </a:p>
          <a:p>
            <a:pPr lvl="3"/>
            <a:r>
              <a:rPr lang="en-US" dirty="0" smtClean="0"/>
              <a:t>One representative from the association of gaming establishments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5029200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 smtClean="0"/>
              <a:t>District &gt;= 700,000 population</a:t>
            </a:r>
          </a:p>
          <a:p>
            <a:pPr lvl="2"/>
            <a:r>
              <a:rPr lang="en-US" sz="4500" dirty="0" smtClean="0"/>
              <a:t>Funding</a:t>
            </a:r>
          </a:p>
          <a:p>
            <a:pPr lvl="3"/>
            <a:r>
              <a:rPr lang="en-US" sz="4000" dirty="0" smtClean="0"/>
              <a:t>Health District fund required to be established by the County</a:t>
            </a:r>
          </a:p>
          <a:p>
            <a:pPr lvl="3"/>
            <a:r>
              <a:rPr lang="en-US" sz="4000" dirty="0" smtClean="0"/>
              <a:t>Used exclusively for the Health District</a:t>
            </a:r>
          </a:p>
          <a:p>
            <a:pPr lvl="3"/>
            <a:r>
              <a:rPr lang="en-US" sz="4000" dirty="0" smtClean="0"/>
              <a:t>Amount not to exceed:</a:t>
            </a:r>
          </a:p>
          <a:p>
            <a:pPr lvl="4"/>
            <a:r>
              <a:rPr lang="en-US" sz="4000" dirty="0" smtClean="0"/>
              <a:t>3.5 cents on each $100 of assessed valuation of all taxable property in the county</a:t>
            </a:r>
          </a:p>
          <a:p>
            <a:pPr lvl="2"/>
            <a:r>
              <a:rPr lang="en-US" sz="4500" dirty="0" smtClean="0"/>
              <a:t>District Health Officer</a:t>
            </a:r>
          </a:p>
          <a:p>
            <a:pPr lvl="3"/>
            <a:r>
              <a:rPr lang="en-US" sz="4000" dirty="0" smtClean="0"/>
              <a:t>Licensed to practice medicine or osteopathic medicine or be eligible for such license and obtain such license within 12 months of appointment</a:t>
            </a:r>
          </a:p>
          <a:p>
            <a:pPr lvl="3"/>
            <a:r>
              <a:rPr lang="en-US" sz="4000" dirty="0" smtClean="0"/>
              <a:t>Have at least 5 years of management experience in local, state or national public health department,  program, organization or agency</a:t>
            </a:r>
          </a:p>
          <a:p>
            <a:pPr lvl="3"/>
            <a:r>
              <a:rPr lang="en-US" sz="4000" dirty="0" smtClean="0"/>
              <a:t>Have:</a:t>
            </a:r>
          </a:p>
          <a:p>
            <a:pPr lvl="4"/>
            <a:r>
              <a:rPr lang="en-US" sz="4000" dirty="0" smtClean="0"/>
              <a:t>At least a master’s degree in public health, healthcare administration, public administration, business administration or a related field OR</a:t>
            </a:r>
          </a:p>
          <a:p>
            <a:pPr lvl="4"/>
            <a:r>
              <a:rPr lang="en-US" sz="4000" dirty="0" smtClean="0"/>
              <a:t>Work experience which is deemed to be equivalent to a degree described above OR</a:t>
            </a:r>
          </a:p>
          <a:p>
            <a:pPr lvl="4"/>
            <a:r>
              <a:rPr lang="en-US" sz="4000" dirty="0" smtClean="0"/>
              <a:t>Obtained certification from  or be eligible to be certified by the American Board of Preventive Medicine, the American Osteopathic Board of Preventive Medicine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Chief Medical Officer</a:t>
            </a:r>
            <a:br>
              <a:rPr lang="en-US" dirty="0" smtClean="0"/>
            </a:br>
            <a:r>
              <a:rPr lang="en-US" dirty="0" smtClean="0"/>
              <a:t>(State Health Officer)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Citizen of the United States</a:t>
            </a:r>
          </a:p>
          <a:p>
            <a:pPr lvl="1"/>
            <a:r>
              <a:rPr lang="en-US" dirty="0" smtClean="0"/>
              <a:t>At least five years of managerial experience in public or behavioral health</a:t>
            </a:r>
          </a:p>
          <a:p>
            <a:pPr lvl="1"/>
            <a:r>
              <a:rPr lang="en-US" dirty="0" smtClean="0"/>
              <a:t>Be:</a:t>
            </a:r>
            <a:endParaRPr lang="en-US" dirty="0" smtClean="0"/>
          </a:p>
          <a:p>
            <a:pPr lvl="2"/>
            <a:r>
              <a:rPr lang="en-US" dirty="0" smtClean="0"/>
              <a:t>Licensed or eligible for licensure as a physician or  </a:t>
            </a:r>
            <a:r>
              <a:rPr lang="en-US" dirty="0" smtClean="0">
                <a:solidFill>
                  <a:srgbClr val="FF0000"/>
                </a:solidFill>
              </a:rPr>
              <a:t>administrative physician</a:t>
            </a:r>
            <a:r>
              <a:rPr lang="en-US" dirty="0" smtClean="0"/>
              <a:t> in Nevada OR</a:t>
            </a:r>
          </a:p>
          <a:p>
            <a:pPr lvl="2"/>
            <a:r>
              <a:rPr lang="en-US" dirty="0" smtClean="0"/>
              <a:t>Licensed or eligible for licensure as a physician or administrative physician in District of Columbia or </a:t>
            </a:r>
            <a:r>
              <a:rPr lang="en-US" dirty="0" smtClean="0">
                <a:solidFill>
                  <a:srgbClr val="FF0000"/>
                </a:solidFill>
              </a:rPr>
              <a:t>any state of territory </a:t>
            </a:r>
            <a:r>
              <a:rPr lang="en-US" dirty="0" smtClean="0"/>
              <a:t>of the United States OR</a:t>
            </a:r>
          </a:p>
          <a:p>
            <a:pPr lvl="2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physician or administrative physician with a master’s or doctoral degree</a:t>
            </a:r>
            <a:r>
              <a:rPr lang="en-US" dirty="0" smtClean="0"/>
              <a:t> in public health or a related field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District &gt;= 700,000 population</a:t>
            </a:r>
          </a:p>
          <a:p>
            <a:pPr lvl="2"/>
            <a:r>
              <a:rPr lang="en-US" dirty="0" smtClean="0"/>
              <a:t>Powers and Duties</a:t>
            </a:r>
          </a:p>
          <a:p>
            <a:pPr lvl="3"/>
            <a:r>
              <a:rPr lang="en-US" dirty="0" smtClean="0"/>
              <a:t>Same as County Board of </a:t>
            </a:r>
            <a:r>
              <a:rPr lang="en-US" dirty="0" smtClean="0"/>
              <a:t>Health</a:t>
            </a:r>
          </a:p>
          <a:p>
            <a:pPr lvl="4"/>
            <a:r>
              <a:rPr lang="en-US" dirty="0" smtClean="0"/>
              <a:t>District Health Officer is also a Health Authority</a:t>
            </a:r>
            <a:endParaRPr lang="en-US" dirty="0" smtClean="0"/>
          </a:p>
          <a:p>
            <a:pPr lvl="3"/>
            <a:r>
              <a:rPr lang="en-US" dirty="0" smtClean="0"/>
              <a:t>Jurisdiction over all public health matters </a:t>
            </a:r>
            <a:r>
              <a:rPr lang="en-US" dirty="0" smtClean="0">
                <a:solidFill>
                  <a:srgbClr val="FF0000"/>
                </a:solidFill>
              </a:rPr>
              <a:t>including EMS</a:t>
            </a:r>
          </a:p>
          <a:p>
            <a:pPr lvl="3"/>
            <a:r>
              <a:rPr lang="en-US" dirty="0" smtClean="0"/>
              <a:t>Adopt regulations with approval of State Board of Health</a:t>
            </a:r>
          </a:p>
          <a:p>
            <a:pPr lvl="4"/>
            <a:r>
              <a:rPr lang="en-US" dirty="0" smtClean="0"/>
              <a:t>Prevent and control nuisances</a:t>
            </a:r>
          </a:p>
          <a:p>
            <a:pPr lvl="4"/>
            <a:r>
              <a:rPr lang="en-US" dirty="0" smtClean="0"/>
              <a:t>Regulate sanitation and sanitary practices</a:t>
            </a:r>
          </a:p>
          <a:p>
            <a:pPr lvl="4"/>
            <a:r>
              <a:rPr lang="en-US" dirty="0" smtClean="0"/>
              <a:t>Provide for the sanitary protection of water and food supplies</a:t>
            </a:r>
          </a:p>
          <a:p>
            <a:pPr lvl="4"/>
            <a:r>
              <a:rPr lang="en-US" dirty="0" smtClean="0"/>
              <a:t>Protect and promote the public health generally</a:t>
            </a:r>
          </a:p>
          <a:p>
            <a:pPr lvl="4"/>
            <a:r>
              <a:rPr lang="en-US" dirty="0">
                <a:solidFill>
                  <a:srgbClr val="FF0000"/>
                </a:solidFill>
              </a:rPr>
              <a:t>Improve the quality of health care services for members of minority groups and medically underserved populations.</a:t>
            </a:r>
            <a:endParaRPr lang="en-US" dirty="0" smtClean="0">
              <a:solidFill>
                <a:srgbClr val="FF0000"/>
              </a:solidFill>
            </a:endParaRPr>
          </a:p>
          <a:p>
            <a:pPr lvl="4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Authority</a:t>
            </a:r>
            <a:br>
              <a:rPr lang="en-US" dirty="0" smtClean="0"/>
            </a:br>
            <a:r>
              <a:rPr lang="en-US" dirty="0" smtClean="0"/>
              <a:t>NRS 441A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District Healthy Officer or Designee</a:t>
            </a:r>
          </a:p>
          <a:p>
            <a:r>
              <a:rPr lang="en-US" dirty="0" smtClean="0"/>
              <a:t>Chief Medical Officer or Designee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Authority</a:t>
            </a:r>
            <a:br>
              <a:rPr lang="en-US" dirty="0" smtClean="0"/>
            </a:br>
            <a:r>
              <a:rPr lang="en-US" dirty="0" smtClean="0"/>
              <a:t>NRS 441A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Reportable disease – to Health Authority</a:t>
            </a:r>
          </a:p>
          <a:p>
            <a:r>
              <a:rPr lang="en-US" dirty="0" smtClean="0"/>
              <a:t>Health Authority shall investigate, prevent, suppress, and control communicable disease</a:t>
            </a:r>
          </a:p>
          <a:p>
            <a:r>
              <a:rPr lang="en-US" dirty="0" smtClean="0"/>
              <a:t>Health Authority may:</a:t>
            </a:r>
          </a:p>
          <a:p>
            <a:pPr lvl="1"/>
            <a:r>
              <a:rPr lang="en-US" dirty="0" smtClean="0"/>
              <a:t>Enter private property</a:t>
            </a:r>
          </a:p>
          <a:p>
            <a:pPr lvl="1"/>
            <a:r>
              <a:rPr lang="en-US" dirty="0" smtClean="0"/>
              <a:t>Order individual to submit to medical exam or test</a:t>
            </a:r>
          </a:p>
          <a:p>
            <a:pPr lvl="1"/>
            <a:r>
              <a:rPr lang="en-US" dirty="0" smtClean="0"/>
              <a:t>Order isolation or quarantine</a:t>
            </a:r>
          </a:p>
          <a:p>
            <a:r>
              <a:rPr lang="en-US" dirty="0" smtClean="0"/>
              <a:t>Health Authority has:</a:t>
            </a:r>
          </a:p>
          <a:p>
            <a:pPr lvl="1"/>
            <a:r>
              <a:rPr lang="en-US" dirty="0" smtClean="0"/>
              <a:t>Access to medical and laboratory records</a:t>
            </a:r>
          </a:p>
          <a:p>
            <a:pPr lvl="1"/>
            <a:r>
              <a:rPr lang="en-US" dirty="0" smtClean="0"/>
              <a:t>Ability to require healthcare providers or medical facilities to pay proportion of costs associated with certain investigations</a:t>
            </a:r>
          </a:p>
          <a:p>
            <a:pPr lvl="1"/>
            <a:r>
              <a:rPr lang="en-US" dirty="0" smtClean="0"/>
              <a:t>Ability to petition court for subpoena related to certain investigations</a:t>
            </a:r>
          </a:p>
          <a:p>
            <a:pPr lvl="1"/>
            <a:r>
              <a:rPr lang="en-US" dirty="0" smtClean="0"/>
              <a:t>Ability to issue cease and desist orders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Public Health in Nevada</a:t>
            </a:r>
          </a:p>
          <a:p>
            <a:pPr lvl="1"/>
            <a:r>
              <a:rPr lang="en-US" dirty="0" smtClean="0"/>
              <a:t>Three levels</a:t>
            </a:r>
          </a:p>
          <a:p>
            <a:pPr lvl="2"/>
            <a:r>
              <a:rPr lang="en-US" dirty="0" smtClean="0"/>
              <a:t>County</a:t>
            </a:r>
          </a:p>
          <a:p>
            <a:pPr lvl="2"/>
            <a:r>
              <a:rPr lang="en-US" dirty="0" smtClean="0"/>
              <a:t>District</a:t>
            </a:r>
          </a:p>
          <a:p>
            <a:pPr lvl="2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Different requirements and </a:t>
            </a:r>
            <a:r>
              <a:rPr lang="en-US" dirty="0" smtClean="0"/>
              <a:t>capabilities</a:t>
            </a:r>
          </a:p>
          <a:p>
            <a:r>
              <a:rPr lang="en-US" dirty="0" smtClean="0"/>
              <a:t>Rural jurisdictions have historically been served by the State Health Authority</a:t>
            </a:r>
          </a:p>
          <a:p>
            <a:pPr lvl="1"/>
            <a:r>
              <a:rPr lang="en-US" dirty="0" smtClean="0"/>
              <a:t>Public Health Nurses and Environmentalists</a:t>
            </a:r>
          </a:p>
          <a:p>
            <a:pPr lvl="2"/>
            <a:r>
              <a:rPr lang="en-US" dirty="0" smtClean="0"/>
              <a:t>Work for state but often live in community</a:t>
            </a:r>
          </a:p>
          <a:p>
            <a:pPr lvl="2"/>
            <a:r>
              <a:rPr lang="en-US" dirty="0" smtClean="0"/>
              <a:t>Spread thin</a:t>
            </a:r>
          </a:p>
          <a:p>
            <a:pPr lvl="1"/>
            <a:r>
              <a:rPr lang="en-US" dirty="0" smtClean="0"/>
              <a:t>Rural jurisdictions now being asked to pay for state-provided services</a:t>
            </a:r>
          </a:p>
          <a:p>
            <a:pPr lvl="1"/>
            <a:r>
              <a:rPr lang="en-US" dirty="0" smtClean="0"/>
              <a:t>Potential catalyst for more local involvement?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</a:t>
            </a:r>
            <a:r>
              <a:rPr lang="en-US" dirty="0" smtClean="0"/>
              <a:t>Classifications for Public Health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NRS 439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</a:p>
          <a:p>
            <a:r>
              <a:rPr lang="en-US" dirty="0" smtClean="0"/>
              <a:t>District &gt;= 700,000 population</a:t>
            </a:r>
          </a:p>
          <a:p>
            <a:r>
              <a:rPr lang="en-US" dirty="0" smtClean="0"/>
              <a:t>District &lt; 700,000 population</a:t>
            </a:r>
          </a:p>
          <a:p>
            <a:r>
              <a:rPr lang="en-US" dirty="0" smtClean="0"/>
              <a:t>County</a:t>
            </a:r>
          </a:p>
          <a:p>
            <a:r>
              <a:rPr lang="en-US" dirty="0" smtClean="0"/>
              <a:t>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Nevada Counties</a:t>
            </a:r>
            <a:endParaRPr lang="en-US" dirty="0"/>
          </a:p>
        </p:txBody>
      </p:sp>
      <p:pic>
        <p:nvPicPr>
          <p:cNvPr id="4" name="Picture 8" descr="NV_Hlth Dis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745" r="19745"/>
          <a:stretch>
            <a:fillRect/>
          </a:stretch>
        </p:blipFill>
        <p:spPr bwMode="auto">
          <a:xfrm>
            <a:off x="2971800" y="1581554"/>
            <a:ext cx="3417887" cy="48954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964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County</a:t>
            </a:r>
          </a:p>
          <a:p>
            <a:pPr lvl="1"/>
            <a:r>
              <a:rPr lang="en-US" dirty="0" smtClean="0"/>
              <a:t>Board of Health required</a:t>
            </a:r>
          </a:p>
          <a:p>
            <a:pPr lvl="2"/>
            <a:r>
              <a:rPr lang="en-US" dirty="0" smtClean="0"/>
              <a:t>County Commissioners</a:t>
            </a:r>
          </a:p>
          <a:p>
            <a:pPr lvl="2"/>
            <a:r>
              <a:rPr lang="en-US" dirty="0" smtClean="0"/>
              <a:t>Sherriff</a:t>
            </a:r>
          </a:p>
          <a:p>
            <a:pPr lvl="2"/>
            <a:r>
              <a:rPr lang="en-US" dirty="0" smtClean="0"/>
              <a:t>Health Officer – Chair</a:t>
            </a:r>
          </a:p>
          <a:p>
            <a:pPr lvl="2"/>
            <a:r>
              <a:rPr lang="en-US" dirty="0" smtClean="0"/>
              <a:t>County Clerk – Clerk</a:t>
            </a:r>
          </a:p>
          <a:p>
            <a:pPr lvl="1"/>
            <a:r>
              <a:rPr lang="en-US" dirty="0" smtClean="0"/>
              <a:t>Health Officer</a:t>
            </a:r>
          </a:p>
          <a:p>
            <a:pPr lvl="2"/>
            <a:r>
              <a:rPr lang="en-US" dirty="0" smtClean="0"/>
              <a:t>County Commission </a:t>
            </a:r>
            <a:r>
              <a:rPr lang="en-US" dirty="0" smtClean="0">
                <a:solidFill>
                  <a:srgbClr val="FF0000"/>
                </a:solidFill>
              </a:rPr>
              <a:t>required</a:t>
            </a:r>
            <a:r>
              <a:rPr lang="en-US" dirty="0" smtClean="0"/>
              <a:t> to appoint</a:t>
            </a:r>
          </a:p>
          <a:p>
            <a:pPr lvl="2"/>
            <a:r>
              <a:rPr lang="en-US" dirty="0" smtClean="0"/>
              <a:t>Selection criteria</a:t>
            </a:r>
          </a:p>
          <a:p>
            <a:pPr lvl="3"/>
            <a:r>
              <a:rPr lang="en-US" dirty="0" smtClean="0"/>
              <a:t>Graduate education in public health</a:t>
            </a:r>
          </a:p>
          <a:p>
            <a:pPr lvl="3"/>
            <a:r>
              <a:rPr lang="en-US" dirty="0" smtClean="0"/>
              <a:t>Training</a:t>
            </a:r>
          </a:p>
          <a:p>
            <a:pPr lvl="3"/>
            <a:r>
              <a:rPr lang="en-US" dirty="0" smtClean="0"/>
              <a:t>Experience</a:t>
            </a:r>
          </a:p>
          <a:p>
            <a:pPr lvl="3"/>
            <a:r>
              <a:rPr lang="en-US" dirty="0" smtClean="0"/>
              <a:t>Interest in public health and related programs</a:t>
            </a:r>
          </a:p>
          <a:p>
            <a:pPr lvl="2"/>
            <a:r>
              <a:rPr lang="en-US" dirty="0" smtClean="0"/>
              <a:t>Two year term</a:t>
            </a:r>
          </a:p>
          <a:p>
            <a:pPr lvl="2"/>
            <a:r>
              <a:rPr lang="en-US" dirty="0" smtClean="0"/>
              <a:t>Compensation - &gt;= $25/month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 be appointed by Chief Medical Officer (State Health Officer)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Local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County</a:t>
            </a:r>
          </a:p>
          <a:p>
            <a:pPr lvl="1"/>
            <a:r>
              <a:rPr lang="en-US" dirty="0" smtClean="0"/>
              <a:t>Board of Health</a:t>
            </a:r>
          </a:p>
          <a:p>
            <a:pPr lvl="2"/>
            <a:r>
              <a:rPr lang="en-US" dirty="0" smtClean="0"/>
              <a:t>Subject to supervision by State Division of Public and Behavioral Health</a:t>
            </a:r>
          </a:p>
          <a:p>
            <a:pPr lvl="2"/>
            <a:r>
              <a:rPr lang="en-US" dirty="0" smtClean="0"/>
              <a:t>State Board of Health may require reports</a:t>
            </a:r>
          </a:p>
          <a:p>
            <a:pPr lvl="1"/>
            <a:r>
              <a:rPr lang="en-US" dirty="0" smtClean="0"/>
              <a:t>Duties</a:t>
            </a:r>
          </a:p>
          <a:p>
            <a:pPr lvl="2"/>
            <a:r>
              <a:rPr lang="en-US" dirty="0" smtClean="0"/>
              <a:t>Oversee all sanitary conditions of the county</a:t>
            </a:r>
          </a:p>
          <a:p>
            <a:pPr lvl="2"/>
            <a:r>
              <a:rPr lang="en-US" dirty="0" smtClean="0"/>
              <a:t>Adopt regulations as needed</a:t>
            </a:r>
          </a:p>
          <a:p>
            <a:pPr lvl="3"/>
            <a:r>
              <a:rPr lang="en-US" sz="1800" dirty="0" smtClean="0"/>
              <a:t>Prevention, suppression, and control  of any contagious or infectious disease dangerous to the public health</a:t>
            </a:r>
          </a:p>
          <a:p>
            <a:pPr lvl="3"/>
            <a:r>
              <a:rPr lang="en-US" sz="1800" dirty="0" smtClean="0"/>
              <a:t>Regulations must be approved by State Board of Health</a:t>
            </a:r>
          </a:p>
          <a:p>
            <a:pPr>
              <a:buNone/>
            </a:pPr>
            <a:endParaRPr lang="en-US" sz="1800" dirty="0"/>
          </a:p>
          <a:p>
            <a:pPr lvl="1"/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Local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229600" cy="3992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County</a:t>
            </a:r>
          </a:p>
          <a:p>
            <a:pPr lvl="1"/>
            <a:r>
              <a:rPr lang="en-US" sz="2400" dirty="0" smtClean="0"/>
              <a:t>Powers</a:t>
            </a:r>
          </a:p>
          <a:p>
            <a:pPr lvl="2"/>
            <a:r>
              <a:rPr lang="en-US" sz="2000" dirty="0" smtClean="0"/>
              <a:t>Abate nuisances in accordance with law</a:t>
            </a:r>
          </a:p>
          <a:p>
            <a:pPr lvl="2"/>
            <a:r>
              <a:rPr lang="en-US" sz="2000" dirty="0" smtClean="0"/>
              <a:t>Establish and maintain an isolation hospital or quarantine station when necessary</a:t>
            </a:r>
          </a:p>
          <a:p>
            <a:pPr lvl="2"/>
            <a:r>
              <a:rPr lang="en-US" sz="2000" dirty="0" smtClean="0"/>
              <a:t>Restrain, quarantine and disinfect any person or group of persons sick with or exposed to any contagious or infectious disease that is dangerous to the public health</a:t>
            </a:r>
          </a:p>
          <a:p>
            <a:pPr lvl="2"/>
            <a:r>
              <a:rPr lang="en-US" sz="2000" dirty="0" smtClean="0"/>
              <a:t>Appoint quarantine officers when necessary and provide medicines, disinfectants and provisions which may be required</a:t>
            </a:r>
          </a:p>
          <a:p>
            <a:pPr lvl="2"/>
            <a:r>
              <a:rPr lang="en-US" sz="2000" dirty="0" smtClean="0"/>
              <a:t>Arrange for payment of all debts or charges incurred from any funds available if patient is unable to pay</a:t>
            </a:r>
          </a:p>
          <a:p>
            <a:pPr lvl="2"/>
            <a:r>
              <a:rPr lang="en-US" sz="2000" dirty="0" smtClean="0"/>
              <a:t>Adopt fees subject to approval of the County Commission</a:t>
            </a:r>
          </a:p>
          <a:p>
            <a:pPr lvl="3"/>
            <a:r>
              <a:rPr lang="en-US" sz="1400" dirty="0" smtClean="0"/>
              <a:t>Fees must be for the sole purpose of defraying costs and expenses of procedures for issuing licenses and permits, and investigations related thereto.</a:t>
            </a:r>
          </a:p>
          <a:p>
            <a:pPr>
              <a:buNone/>
            </a:pPr>
            <a:endParaRPr lang="en-US" sz="1800" dirty="0"/>
          </a:p>
          <a:p>
            <a:pPr lvl="1"/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District &lt; 700,000 population</a:t>
            </a:r>
          </a:p>
          <a:p>
            <a:pPr lvl="1"/>
            <a:r>
              <a:rPr lang="en-US" dirty="0" smtClean="0"/>
              <a:t>Creation by affirmative vote</a:t>
            </a:r>
          </a:p>
          <a:p>
            <a:pPr lvl="2"/>
            <a:r>
              <a:rPr lang="en-US" dirty="0" smtClean="0"/>
              <a:t>Boards of County Commissioners of 2 or more adjacent counties</a:t>
            </a:r>
          </a:p>
          <a:p>
            <a:pPr lvl="2"/>
            <a:r>
              <a:rPr lang="en-US" dirty="0" smtClean="0"/>
              <a:t>Governing bodies of 2 or more cities or towns within a county</a:t>
            </a:r>
          </a:p>
          <a:p>
            <a:pPr lvl="2"/>
            <a:r>
              <a:rPr lang="en-US" dirty="0" smtClean="0"/>
              <a:t>Board of County Commissioners and governing bodies of any city(s) or town(s) in such county</a:t>
            </a:r>
          </a:p>
          <a:p>
            <a:pPr lvl="2"/>
            <a:r>
              <a:rPr lang="en-US" dirty="0" smtClean="0"/>
              <a:t>Approval of State Board of Health</a:t>
            </a:r>
          </a:p>
          <a:p>
            <a:pPr lvl="1"/>
            <a:r>
              <a:rPr lang="en-US" dirty="0" smtClean="0"/>
              <a:t>County or City Boards of Health abolished upon creation of a District Board of Health</a:t>
            </a:r>
          </a:p>
          <a:p>
            <a:pPr lvl="1"/>
            <a:r>
              <a:rPr lang="en-US" dirty="0" smtClean="0"/>
              <a:t>District Board of Health</a:t>
            </a:r>
          </a:p>
          <a:p>
            <a:pPr lvl="2"/>
            <a:r>
              <a:rPr lang="en-US" dirty="0" smtClean="0"/>
              <a:t>Two members appointed from each jurisdiction making up the District</a:t>
            </a:r>
          </a:p>
          <a:p>
            <a:pPr lvl="2"/>
            <a:r>
              <a:rPr lang="en-US" dirty="0" smtClean="0"/>
              <a:t>Additional member chosen by appointees – must be physician</a:t>
            </a:r>
          </a:p>
          <a:p>
            <a:pPr lvl="3"/>
            <a:r>
              <a:rPr lang="en-US" dirty="0" smtClean="0"/>
              <a:t>May be appointed by Chief Medical Officer (State Health Officer)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District &lt; 700,000 population</a:t>
            </a:r>
          </a:p>
          <a:p>
            <a:pPr lvl="1"/>
            <a:r>
              <a:rPr lang="en-US" dirty="0" smtClean="0"/>
              <a:t>District Health Officer</a:t>
            </a:r>
          </a:p>
          <a:p>
            <a:pPr lvl="2"/>
            <a:r>
              <a:rPr lang="en-US" dirty="0" smtClean="0"/>
              <a:t>Criteria for selection same as County Health Officer</a:t>
            </a:r>
          </a:p>
          <a:p>
            <a:pPr lvl="2"/>
            <a:r>
              <a:rPr lang="en-US" dirty="0" smtClean="0"/>
              <a:t>Same authority as County Health </a:t>
            </a:r>
            <a:r>
              <a:rPr lang="en-US" dirty="0" smtClean="0"/>
              <a:t>Officer</a:t>
            </a:r>
          </a:p>
          <a:p>
            <a:pPr lvl="3"/>
            <a:r>
              <a:rPr lang="en-US" dirty="0" smtClean="0"/>
              <a:t>District Health Officer is also a Health Authority</a:t>
            </a:r>
            <a:endParaRPr lang="en-US" dirty="0" smtClean="0"/>
          </a:p>
          <a:p>
            <a:pPr lvl="2"/>
            <a:r>
              <a:rPr lang="en-US" dirty="0" smtClean="0"/>
              <a:t>Clinical programs must be physician directed</a:t>
            </a:r>
          </a:p>
          <a:p>
            <a:pPr lvl="2"/>
            <a:r>
              <a:rPr lang="en-US" dirty="0" smtClean="0"/>
              <a:t>Compensation fixed by District Board of Health</a:t>
            </a:r>
          </a:p>
          <a:p>
            <a:pPr lvl="2"/>
            <a:r>
              <a:rPr lang="en-US" dirty="0" smtClean="0"/>
              <a:t>Services at the pleasure of District Board of Health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District &lt; 700,000 population</a:t>
            </a:r>
          </a:p>
          <a:p>
            <a:pPr lvl="1"/>
            <a:r>
              <a:rPr lang="en-US" dirty="0" smtClean="0"/>
              <a:t>Powers and Duties</a:t>
            </a:r>
          </a:p>
          <a:p>
            <a:pPr lvl="2"/>
            <a:r>
              <a:rPr lang="en-US" dirty="0" smtClean="0"/>
              <a:t>Jurisdiction over all public health matters </a:t>
            </a:r>
            <a:r>
              <a:rPr lang="en-US" dirty="0" smtClean="0">
                <a:solidFill>
                  <a:srgbClr val="FF0000"/>
                </a:solidFill>
              </a:rPr>
              <a:t>except EMS</a:t>
            </a:r>
          </a:p>
          <a:p>
            <a:pPr lvl="2"/>
            <a:r>
              <a:rPr lang="en-US" dirty="0" smtClean="0"/>
              <a:t>Adopt regulations with approval of State Board of Health</a:t>
            </a:r>
          </a:p>
          <a:p>
            <a:pPr lvl="3"/>
            <a:r>
              <a:rPr lang="en-US" dirty="0" smtClean="0"/>
              <a:t>Prevent and control nuisances</a:t>
            </a:r>
          </a:p>
          <a:p>
            <a:pPr lvl="3"/>
            <a:r>
              <a:rPr lang="en-US" dirty="0" smtClean="0"/>
              <a:t>Regulate sanitation and sanitary practices</a:t>
            </a:r>
          </a:p>
          <a:p>
            <a:pPr lvl="3"/>
            <a:r>
              <a:rPr lang="en-US" dirty="0" smtClean="0"/>
              <a:t>Provide for the sanitary protection of water and food supplies</a:t>
            </a:r>
          </a:p>
          <a:p>
            <a:pPr lvl="3"/>
            <a:r>
              <a:rPr lang="en-US" dirty="0" smtClean="0"/>
              <a:t>Protect and promote the public health generally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210</TotalTime>
  <Words>1052</Words>
  <Application>Microsoft Office PowerPoint</Application>
  <PresentationFormat>On-screen Show (4:3)</PresentationFormat>
  <Paragraphs>156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Organization of Public Health in Nevada</vt:lpstr>
      <vt:lpstr>Five Classifications for Public Health NRS 439</vt:lpstr>
      <vt:lpstr>Nevada Counties</vt:lpstr>
      <vt:lpstr>Local Public Health</vt:lpstr>
      <vt:lpstr>Local Public Health</vt:lpstr>
      <vt:lpstr>Local Public Health</vt:lpstr>
      <vt:lpstr>Local Public Health</vt:lpstr>
      <vt:lpstr>Local Public Health</vt:lpstr>
      <vt:lpstr>Local Public Health</vt:lpstr>
      <vt:lpstr>Local Public Health</vt:lpstr>
      <vt:lpstr>Local Public Health</vt:lpstr>
      <vt:lpstr>Chief Medical Officer (State Health Officer)</vt:lpstr>
      <vt:lpstr>Local Public Health</vt:lpstr>
      <vt:lpstr>Health Authority NRS 441A</vt:lpstr>
      <vt:lpstr>Health Authority NRS 441A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of Public Health in Nevada</dc:title>
  <dc:creator>Randall Todd</dc:creator>
  <cp:lastModifiedBy>admin</cp:lastModifiedBy>
  <cp:revision>39</cp:revision>
  <dcterms:created xsi:type="dcterms:W3CDTF">2014-12-08T13:34:24Z</dcterms:created>
  <dcterms:modified xsi:type="dcterms:W3CDTF">2014-12-08T20:45:12Z</dcterms:modified>
</cp:coreProperties>
</file>